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mp3" ContentType="audio/unknown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6" r:id="rId3"/>
    <p:sldId id="265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5" r:id="rId12"/>
    <p:sldId id="276" r:id="rId13"/>
    <p:sldId id="27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 varScale="1">
        <p:scale>
          <a:sx n="49" d="100"/>
          <a:sy n="49" d="100"/>
        </p:scale>
        <p:origin x="-768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slow">
    <p:dissolve/>
  </p:transition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6.xml"/><Relationship Id="rId1" Type="http://schemas.openxmlformats.org/officeDocument/2006/relationships/video" Target="NULL" TargetMode="External"/><Relationship Id="rId5" Type="http://schemas.openxmlformats.org/officeDocument/2006/relationships/image" Target="../media/image15.png"/><Relationship Id="rId4" Type="http://schemas.microsoft.com/office/2007/relationships/media" Target="../media/media2.mp3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Хроники Великой Отечественной Войны 1941-1945 </a:t>
            </a:r>
            <a:r>
              <a:rPr lang="ru-RU" sz="48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г.г</a:t>
            </a:r>
            <a:r>
              <a:rPr lang="ru-RU" sz="4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., отраженные в фоторепортажах.</a:t>
            </a:r>
            <a:endParaRPr lang="ru-RU" sz="48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5013176"/>
            <a:ext cx="6192688" cy="701824"/>
          </a:xfrm>
        </p:spPr>
        <p:txBody>
          <a:bodyPr/>
          <a:lstStyle/>
          <a:p>
            <a:pPr algn="r"/>
            <a:r>
              <a:rPr lang="ru-RU" dirty="0" err="1" smtClean="0"/>
              <a:t>Скичко</a:t>
            </a:r>
            <a:r>
              <a:rPr lang="ru-RU" dirty="0" smtClean="0"/>
              <a:t> Елена Александровна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73841781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Возвращение домой.</a:t>
            </a:r>
            <a:endParaRPr lang="ru-RU" sz="3600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980728"/>
            <a:ext cx="6172114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797221727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email">
            <a:lum contrast="3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92696"/>
            <a:ext cx="7173434" cy="4909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564806561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Флаги поверженного врага.</a:t>
            </a:r>
            <a:endParaRPr lang="ru-RU" sz="3600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email">
            <a:lum contrast="3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7586386" cy="46805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531536375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Парад Победы 1945 года принимает маршал Жуков.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477" r="9019"/>
          <a:stretch>
            <a:fillRect/>
          </a:stretch>
        </p:blipFill>
        <p:spPr bwMode="auto">
          <a:xfrm>
            <a:off x="1907704" y="692696"/>
            <a:ext cx="5303707" cy="4067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olos_Levitana_-_2_maya_1945_g_-_Ovladeli_Gorodom_Berlinom__muzofon.com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email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6949076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37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Мобилизация. Семьи провожают отцов на фронт.</a:t>
            </a:r>
            <a:endParaRPr lang="ru-RU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836712"/>
            <a:ext cx="6336735" cy="41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639386528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157192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Страна содрогнулась от страшного известия. Все, кто не мог держать в руках оружие – работали в полях и на заводах.</a:t>
            </a:r>
            <a:endParaRPr lang="ru-RU" sz="28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lum contrast="3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764704"/>
            <a:ext cx="6552728" cy="43841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148700321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Женщины -снайперы</a:t>
            </a:r>
            <a:endParaRPr lang="ru-RU" sz="36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lum contrast="3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052736"/>
            <a:ext cx="6313259" cy="37444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676647740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Письма не вкладывали в конверт, а сворачивали треугольником.</a:t>
            </a:r>
            <a:endParaRPr lang="ru-RU" sz="36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60648"/>
            <a:ext cx="5943600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348270798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В перерывах между сражениями солдаты устраивали концерты.</a:t>
            </a:r>
            <a:endParaRPr lang="ru-RU" sz="36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6856865" cy="4114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278973528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Во время боя…</a:t>
            </a:r>
            <a:endParaRPr lang="ru-RU" sz="36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92696"/>
            <a:ext cx="5909572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815028729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Пехота </a:t>
            </a:r>
            <a:r>
              <a:rPr lang="ru-RU" sz="3600" dirty="0"/>
              <a:t>н</a:t>
            </a:r>
            <a:r>
              <a:rPr lang="ru-RU" sz="3600" dirty="0" smtClean="0"/>
              <a:t>а марше.</a:t>
            </a:r>
            <a:endParaRPr lang="ru-RU" sz="3600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124744"/>
            <a:ext cx="5787248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018690275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Военный госпиталь.</a:t>
            </a:r>
            <a:endParaRPr lang="ru-RU" sz="3600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08720"/>
            <a:ext cx="6275837" cy="413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064425368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142</TotalTime>
  <Words>92</Words>
  <Application>Microsoft Office PowerPoint</Application>
  <PresentationFormat>Экран (4:3)</PresentationFormat>
  <Paragraphs>13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NewsPrint</vt:lpstr>
      <vt:lpstr>Хроники Великой Отечественной Войны 1941-1945 г.г., отраженные в фоторепортажах.</vt:lpstr>
      <vt:lpstr>Мобилизация. Семьи провожают отцов на фронт.</vt:lpstr>
      <vt:lpstr>Страна содрогнулась от страшного известия. Все, кто не мог держать в руках оружие – работали в полях и на заводах.</vt:lpstr>
      <vt:lpstr>Женщины -снайперы</vt:lpstr>
      <vt:lpstr>Письма не вкладывали в конверт, а сворачивали треугольником.</vt:lpstr>
      <vt:lpstr>В перерывах между сражениями солдаты устраивали концерты.</vt:lpstr>
      <vt:lpstr>Во время боя…</vt:lpstr>
      <vt:lpstr>Пехота на марше.</vt:lpstr>
      <vt:lpstr>Военный госпиталь.</vt:lpstr>
      <vt:lpstr>Возвращение домой.</vt:lpstr>
      <vt:lpstr>Слайд 11</vt:lpstr>
      <vt:lpstr>Флаги поверженного врага.</vt:lpstr>
      <vt:lpstr>Парад Победы 1945 года принимает маршал Жуков.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17</cp:revision>
  <dcterms:created xsi:type="dcterms:W3CDTF">2015-03-07T17:18:23Z</dcterms:created>
  <dcterms:modified xsi:type="dcterms:W3CDTF">2015-03-20T12:42:42Z</dcterms:modified>
</cp:coreProperties>
</file>